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vi-VN" sz="2400" dirty="0" smtClean="0"/>
              <a:t>PHÒNG GIÁO DỤC VÀ ĐÀO TẠO QUẬN LONG BIÊN</a:t>
            </a:r>
            <a:r>
              <a:rPr lang="vi-VN" sz="4000" dirty="0" smtClean="0"/>
              <a:t/>
            </a:r>
            <a:br>
              <a:rPr lang="vi-VN" sz="4000" dirty="0" smtClean="0"/>
            </a:br>
            <a:r>
              <a:rPr lang="vi-VN" sz="2800" dirty="0" smtClean="0"/>
              <a:t>Trường Mầm Non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201</a:t>
            </a:r>
            <a:r>
              <a:rPr lang="en-US" sz="2200" dirty="0" smtClean="0">
                <a:solidFill>
                  <a:srgbClr val="00B050"/>
                </a:solidFill>
                <a:latin typeface="+mj-lt"/>
              </a:rPr>
              <a:t>9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- 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20</a:t>
            </a:r>
            <a:r>
              <a:rPr lang="en-US" sz="2200" dirty="0" smtClean="0">
                <a:solidFill>
                  <a:srgbClr val="00B050"/>
                </a:solidFill>
                <a:latin typeface="+mj-lt"/>
              </a:rPr>
              <a:t>20</a:t>
            </a:r>
            <a:endParaRPr lang="en-US" sz="2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638935"/>
            <a:ext cx="1447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TÀI: DÁN BÓNG BAY MÀU ĐỎ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24 – 36 THÁNG 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</a:rPr>
              <a:t>I: MỤC ĐÍCH , YÊU CẦU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Kiến 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nhận biết đúng màu đỏ. Cảm nhận được vẻ đẹp của quả bóng bay qua màu sắc, hình dáng.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được tên sản phẩm của mình.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pt-BR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 năng: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 kỹ năng chấm hồ, dán hình đúng vệt chấm hồ, lau tay vào khăn.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 đúng màu đỏ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 độ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 gìn vệ sinh sạch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tiến hành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Ổn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và trẻ cùng chơi trò chơi: </a:t>
            </a:r>
            <a:endParaRPr lang="vi-VN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 túi kì diệu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cho trẻ quan sát và nhận xét tranh mẫu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891524"/>
            <a:ext cx="7000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Phương pháp và hình thức tổ chức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CÔ LÀM MẪU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đàm thoại với trẻ.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Cô đang làm gì đây?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như thế nào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quả bóng màu gì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GIÁO DỤC: CÔ DẠY TRẺ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vi-VN" sz="3200" dirty="0" smtClean="0">
                <a:solidFill>
                  <a:srgbClr val="FF0000"/>
                </a:solidFill>
              </a:rPr>
              <a:t>BIẾT </a:t>
            </a:r>
            <a:r>
              <a:rPr lang="vi-VN" sz="3200" dirty="0" smtClean="0">
                <a:solidFill>
                  <a:srgbClr val="FF0000"/>
                </a:solidFill>
              </a:rPr>
              <a:t>GIỮ GÌN ĐỒ DÙNG SẠCH SẼ</a:t>
            </a:r>
            <a:r>
              <a:rPr lang="vi-VN" sz="2300" dirty="0" smtClean="0">
                <a:solidFill>
                  <a:srgbClr val="FF0000"/>
                </a:solidFill>
              </a:rPr>
              <a:t>.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CÔ CHO TRẺ THỰC HIỆN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04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22571"/>
            <a:ext cx="7620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CÔ CHO TRẺ NHẬN XÉT SẢN PHẨM CỦA MÌNH VÀ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</a:p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- CÔ NHẬN XÉT VÀ KHEN NGỢI TRẺ.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2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263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PHÒNG GIÁO DỤC VÀ ĐÀO TẠO QUẬN LONG BIÊN Trường Mầm Non Long Biên A</vt:lpstr>
      <vt:lpstr>I: MỤC ĐÍCH , YÊU CẦU</vt:lpstr>
      <vt:lpstr>Slide 3</vt:lpstr>
      <vt:lpstr>- Cô cho trẻ quan sát và nhận xét tranh mẫu. </vt:lpstr>
      <vt:lpstr>CÔ LÀM MẪU</vt:lpstr>
      <vt:lpstr>GIÁO DỤC: CÔ DẠY TRẺ  BIẾT GIỮ GÌN ĐỒ DÙNG SẠCH SẼ.</vt:lpstr>
      <vt:lpstr>CÔ CHO TRẺ THỰC HIỆN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Windows User</cp:lastModifiedBy>
  <cp:revision>21</cp:revision>
  <dcterms:created xsi:type="dcterms:W3CDTF">2006-08-16T00:00:00Z</dcterms:created>
  <dcterms:modified xsi:type="dcterms:W3CDTF">2019-10-08T15:33:28Z</dcterms:modified>
</cp:coreProperties>
</file>